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C2BFB-BC14-0CD9-6AFB-39C06F29E5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2613" y="385763"/>
            <a:ext cx="8893175" cy="744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ungsten Medium" pitchFamily="50" charset="0"/>
              </a:defRPr>
            </a:lvl1pPr>
            <a:lvl2pPr marL="457200" indent="0">
              <a:buNone/>
              <a:defRPr>
                <a:latin typeface="Tungsten Medium" pitchFamily="50" charset="0"/>
              </a:defRPr>
            </a:lvl2pPr>
            <a:lvl3pPr marL="914400" indent="0">
              <a:buNone/>
              <a:defRPr>
                <a:latin typeface="Tungsten Medium" pitchFamily="50" charset="0"/>
              </a:defRPr>
            </a:lvl3pPr>
            <a:lvl4pPr marL="1371600" indent="0">
              <a:buNone/>
              <a:defRPr>
                <a:latin typeface="Tungsten Medium" pitchFamily="50" charset="0"/>
              </a:defRPr>
            </a:lvl4pPr>
            <a:lvl5pPr marL="1828800" indent="0">
              <a:buNone/>
              <a:defRPr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</p:spTree>
    <p:extLst>
      <p:ext uri="{BB962C8B-B14F-4D97-AF65-F5344CB8AC3E}">
        <p14:creationId xmlns:p14="http://schemas.microsoft.com/office/powerpoint/2010/main" val="397165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96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32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12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blue and white text&#10;&#10;Description automatically generated">
            <a:extLst>
              <a:ext uri="{FF2B5EF4-FFF2-40B4-BE49-F238E27FC236}">
                <a16:creationId xmlns:a16="http://schemas.microsoft.com/office/drawing/2014/main" id="{246F3684-8657-D3DC-64B5-2D418AEBBF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C5BB37CD-DB6C-F921-3D52-EC0907E03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8BA4F2-6D06-6B75-7AD6-CF89432BC4E3}"/>
              </a:ext>
            </a:extLst>
          </p:cNvPr>
          <p:cNvSpPr txBox="1"/>
          <p:nvPr/>
        </p:nvSpPr>
        <p:spPr>
          <a:xfrm>
            <a:off x="2624864" y="4232234"/>
            <a:ext cx="676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ungsten Semibold" pitchFamily="50" charset="0"/>
              </a:rPr>
              <a:t>PLACE FOR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E64E8C-226F-DE7A-6B8D-D74213A9EDBF}"/>
              </a:ext>
            </a:extLst>
          </p:cNvPr>
          <p:cNvSpPr txBox="1"/>
          <p:nvPr/>
        </p:nvSpPr>
        <p:spPr>
          <a:xfrm>
            <a:off x="3560780" y="5360451"/>
            <a:ext cx="489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21177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ue and white text&#10;&#10;Description automatically generated">
            <a:extLst>
              <a:ext uri="{FF2B5EF4-FFF2-40B4-BE49-F238E27FC236}">
                <a16:creationId xmlns:a16="http://schemas.microsoft.com/office/drawing/2014/main" id="{FCE76565-5336-D3FA-ACFA-969614AC2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2059560"/>
            <a:ext cx="3378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Presenter/Author Bios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ungsten Narrow Semibold" pitchFamily="50" charset="0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371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ungsten Narrow Semibold" pitchFamily="50" charset="0"/>
              </a:rPr>
              <a:t>Slide Title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text of an Abstract (approx.80 words) to print in show guide</a:t>
            </a:r>
          </a:p>
        </p:txBody>
      </p:sp>
    </p:spTree>
    <p:extLst>
      <p:ext uri="{BB962C8B-B14F-4D97-AF65-F5344CB8AC3E}">
        <p14:creationId xmlns:p14="http://schemas.microsoft.com/office/powerpoint/2010/main" val="9107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ungsten Narrow Semibold" pitchFamily="50" charset="0"/>
              </a:rPr>
              <a:t>Interior Slides: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note that this presentation is set up with the ratio of 16 w x 9 h.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logos on title slide ONLY – placement shown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 minimum size throughout: 24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6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3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3F3F3F"/>
      </a:lt1>
      <a:dk2>
        <a:srgbClr val="053678"/>
      </a:dk2>
      <a:lt2>
        <a:srgbClr val="BFBFBF"/>
      </a:lt2>
      <a:accent1>
        <a:srgbClr val="FF0000"/>
      </a:accent1>
      <a:accent2>
        <a:srgbClr val="233B75"/>
      </a:accent2>
      <a:accent3>
        <a:srgbClr val="A5A5A5"/>
      </a:accent3>
      <a:accent4>
        <a:srgbClr val="500000"/>
      </a:accent4>
      <a:accent5>
        <a:srgbClr val="2E2375"/>
      </a:accent5>
      <a:accent6>
        <a:srgbClr val="FFFFFF"/>
      </a:accent6>
      <a:hlink>
        <a:srgbClr val="0563C1"/>
      </a:hlink>
      <a:folHlink>
        <a:srgbClr val="4A27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64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Open Sans</vt:lpstr>
      <vt:lpstr>Tungsten Medium</vt:lpstr>
      <vt:lpstr>Tungsten Narrow Semibold</vt:lpstr>
      <vt:lpstr>Tungsten Semibold</vt:lpstr>
      <vt:lpstr>Office Theme</vt:lpstr>
      <vt:lpstr>PowerPoint Presentation</vt:lpstr>
      <vt:lpstr>Slide Title</vt:lpstr>
      <vt:lpstr>Slide Title</vt:lpstr>
      <vt:lpstr>Interior Slides:</vt:lpstr>
      <vt:lpstr>PowerPoint Presentation</vt:lpstr>
    </vt:vector>
  </TitlesOfParts>
  <Company>Dwight Look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Towery, Megan R</dc:creator>
  <cp:lastModifiedBy>Towery, Megan R</cp:lastModifiedBy>
  <cp:revision>5</cp:revision>
  <dcterms:created xsi:type="dcterms:W3CDTF">2022-08-25T16:28:35Z</dcterms:created>
  <dcterms:modified xsi:type="dcterms:W3CDTF">2023-09-08T18:19:29Z</dcterms:modified>
</cp:coreProperties>
</file>