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1921"/>
    <a:srgbClr val="160C49"/>
    <a:srgbClr val="2838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288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D7192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C6-47D3-9D46-D2EDCF6ACE5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160C4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3C6-47D3-9D46-D2EDCF6ACE51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C6-47D3-9D46-D2EDCF6ACE5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28389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C6-47D3-9D46-D2EDCF6ACE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65812960"/>
        <c:axId val="766100560"/>
      </c:barChart>
      <c:catAx>
        <c:axId val="76581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6100560"/>
        <c:crosses val="autoZero"/>
        <c:auto val="1"/>
        <c:lblAlgn val="ctr"/>
        <c:lblOffset val="100"/>
        <c:noMultiLvlLbl val="0"/>
      </c:catAx>
      <c:valAx>
        <c:axId val="766100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5812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9C119-ADCD-FCD9-BA4C-ACB88DC291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3AB6F7-8EFE-4064-04E6-06E3E41EFA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6902B-4B76-0F12-E7C5-260A40391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81A9-5D97-4699-9D22-D311A52ECE43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5D7E12-CF62-43F1-A016-162A5B1E3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19A6D-2770-D65D-C4D4-ED1F93CEE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36-028E-4457-B110-69C2E1048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35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A8F76-DBA9-7ACD-C739-AD02A26B0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79851F-8305-9010-5723-D460739229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0F1F9-D54C-B843-E9A0-6C5910A3E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81A9-5D97-4699-9D22-D311A52ECE43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9BB61-8D42-7FA2-05AA-BEDA51A52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BD796B-3449-0F6A-EA0D-EB6EF5A9A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36-028E-4457-B110-69C2E1048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3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4B5D99-CB15-C217-049F-DB331CE68B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D19F7C-8F1F-29B3-6F2D-1291E22918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8EA42-0691-142C-B277-0EF7D2C20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81A9-5D97-4699-9D22-D311A52ECE43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34DAA-86F9-03F0-FC0B-7536808C0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8F120-24FB-DDA1-022F-6B34071FA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36-028E-4457-B110-69C2E1048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46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77AFD-FEC7-7317-47F9-9102A6199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91379-17A6-06A6-9C11-B2BDF8166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31C5D-4E64-3305-B47D-363D5AD32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81A9-5D97-4699-9D22-D311A52ECE43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97074-E451-D9AB-A3D4-0A822A9F2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0BA3B-09C6-A71B-C22E-48E9B465A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36-028E-4457-B110-69C2E1048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089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D15B6-166D-5E9D-D6B2-D227E2F21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7F268-14B9-E48E-B15F-E09593CE62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7B9FB-56A4-6773-D20E-24EFEAF07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81A9-5D97-4699-9D22-D311A52ECE43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F6E60-0DAF-3D35-53D0-AF0ABCB40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5943F-D604-99AB-2FC5-DB06F64C6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36-028E-4457-B110-69C2E1048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113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6D6BC-D175-4EA8-57FF-C08BA4A1E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E3B22-C2A4-0A56-E3CD-D0DAB6F72D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DB1283-DDA0-3764-37B0-59B5874AB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D4A04A-EA71-E944-E49A-7F19409BA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81A9-5D97-4699-9D22-D311A52ECE43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C6A0F0-AA0F-D2FA-19EC-852CFB03F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B1E966-7B62-0508-E83F-8F703048E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36-028E-4457-B110-69C2E1048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3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72B6D-E50C-12D6-9EF3-0607E393C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D5C1E4-B71F-81EA-0C20-6C012857B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FDEFAC-BC55-F32B-4923-0284758188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30B0AB-B263-F9F9-847A-D36B2DDC25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D3C5EE-964A-9345-3CCA-36F9249352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8DA04D-24DD-21AC-7191-A79110382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81A9-5D97-4699-9D22-D311A52ECE43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C4A9A6-101F-47C7-14BA-820306614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3472E7-3731-1B24-B208-C422DA82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36-028E-4457-B110-69C2E1048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107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8CD1D-BABE-9C9B-4135-0BAE1E065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B39DAA-83A8-6C0A-F49E-EBED3952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81A9-5D97-4699-9D22-D311A52ECE43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55244-8C84-B218-E925-49C05511B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658DE1-4FA8-4D64-F82C-B81CBAD28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36-028E-4457-B110-69C2E1048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435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56753B-E7B0-FACC-1B1A-20DBCA168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81A9-5D97-4699-9D22-D311A52ECE43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B1377E-8CD4-3399-9C50-CEB4C790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3E99DD-DF25-993C-8083-84E46125A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36-028E-4457-B110-69C2E1048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721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B3C60-40D4-7EA5-D0BF-EB8EA04F6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E50A7-119B-85A5-005C-F35436ACE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11944B-D904-7DCE-2B5E-A2D5EFFE8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ACF142-2A46-68A6-549D-933E4D33D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81A9-5D97-4699-9D22-D311A52ECE43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A230C2-B5B8-6E03-C628-CDAE19DA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CD1460-A334-1186-14F8-06BB40240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36-028E-4457-B110-69C2E1048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57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1AEBC-84CF-D1B4-F1A9-B90D81F68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CEA061-0854-A3D7-572F-A4E2084BA7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A00633-85B8-AB31-D1FB-BD2D01383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CCA86E-7015-D4D8-7729-157C51C9A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281A9-5D97-4699-9D22-D311A52ECE43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1BB75A-8452-D4A7-923C-53CB0DC50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FC4EFB-166A-07B5-9702-40DB90D9D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36-028E-4457-B110-69C2E1048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45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0396F3-5AA1-CB99-A49F-760F15B20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75C12B-71B7-3F06-F54E-10AC56DB6C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6BC20-D47C-6B09-BBCF-3B1D3734B6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1281A9-5D97-4699-9D22-D311A52ECE43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0839F-1493-E19D-B5E4-367C00DE56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71832-CB82-9317-0D58-08FB21D1FA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97C836-028E-4457-B110-69C2E1048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87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white logo&#10;&#10;Description automatically generated">
            <a:extLst>
              <a:ext uri="{FF2B5EF4-FFF2-40B4-BE49-F238E27FC236}">
                <a16:creationId xmlns:a16="http://schemas.microsoft.com/office/drawing/2014/main" id="{95DDD34C-2B5B-5B7C-DD8B-81F27A0866E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78794B7-45F5-97B6-AB9D-DA3758309135}"/>
              </a:ext>
            </a:extLst>
          </p:cNvPr>
          <p:cNvSpPr txBox="1"/>
          <p:nvPr/>
        </p:nvSpPr>
        <p:spPr>
          <a:xfrm>
            <a:off x="2826326" y="5133108"/>
            <a:ext cx="6539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160C49"/>
                </a:solidFill>
                <a:latin typeface="Oswald" panose="00000500000000000000" pitchFamily="2" charset="0"/>
              </a:rPr>
              <a:t>PLACE FOR TITLE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31CE8E-32FA-B087-3BE3-184ECA6BA8A4}"/>
              </a:ext>
            </a:extLst>
          </p:cNvPr>
          <p:cNvSpPr txBox="1"/>
          <p:nvPr/>
        </p:nvSpPr>
        <p:spPr>
          <a:xfrm>
            <a:off x="2826326" y="5638753"/>
            <a:ext cx="6539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160C49"/>
                </a:solidFill>
                <a:latin typeface="Oswald" panose="00000500000000000000" pitchFamily="2" charset="0"/>
              </a:rPr>
              <a:t>AUTHORS</a:t>
            </a:r>
            <a:endParaRPr lang="en-US" sz="1900" dirty="0">
              <a:solidFill>
                <a:srgbClr val="160C49"/>
              </a:solidFill>
              <a:latin typeface="Oswald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763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ack and blue background&#10;&#10;Description automatically generated">
            <a:extLst>
              <a:ext uri="{FF2B5EF4-FFF2-40B4-BE49-F238E27FC236}">
                <a16:creationId xmlns:a16="http://schemas.microsoft.com/office/drawing/2014/main" id="{82A21EFC-8F8C-1563-6A3A-2A131DB95E0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CC5DD8C-A584-6F53-1614-D15C64ED6439}"/>
              </a:ext>
            </a:extLst>
          </p:cNvPr>
          <p:cNvSpPr/>
          <p:nvPr/>
        </p:nvSpPr>
        <p:spPr>
          <a:xfrm>
            <a:off x="838200" y="2059560"/>
            <a:ext cx="33781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Presenter/Author Bios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F46AFFF-8173-CE3E-3687-5EE9FDB09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Oswald" panose="00000500000000000000" pitchFamily="2" charset="0"/>
              </a:rPr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90553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ack and blue background&#10;&#10;Description automatically generated">
            <a:extLst>
              <a:ext uri="{FF2B5EF4-FFF2-40B4-BE49-F238E27FC236}">
                <a16:creationId xmlns:a16="http://schemas.microsoft.com/office/drawing/2014/main" id="{5004B128-102F-8155-2B11-6BEC056B5F1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CC5DD8C-A584-6F53-1614-D15C64ED6439}"/>
              </a:ext>
            </a:extLst>
          </p:cNvPr>
          <p:cNvSpPr/>
          <p:nvPr/>
        </p:nvSpPr>
        <p:spPr>
          <a:xfrm>
            <a:off x="838200" y="2059560"/>
            <a:ext cx="95285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Short text of Abstract (approx. 80 words) to print in show guide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F46AFFF-8173-CE3E-3687-5EE9FDB09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Oswald" panose="00000500000000000000" pitchFamily="2" charset="0"/>
              </a:rPr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446393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and blue background&#10;&#10;Description automatically generated">
            <a:extLst>
              <a:ext uri="{FF2B5EF4-FFF2-40B4-BE49-F238E27FC236}">
                <a16:creationId xmlns:a16="http://schemas.microsoft.com/office/drawing/2014/main" id="{2B6B6463-5827-F1E9-0351-689AA6124B4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CC5DD8C-A584-6F53-1614-D15C64ED6439}"/>
              </a:ext>
            </a:extLst>
          </p:cNvPr>
          <p:cNvSpPr/>
          <p:nvPr/>
        </p:nvSpPr>
        <p:spPr>
          <a:xfrm>
            <a:off x="838200" y="2059560"/>
            <a:ext cx="10370660" cy="16952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Please note that this presentation is set up with the ratio of 16w x 9h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Company logos on title slide ONLY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Font minimum size throughout: 24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F46AFFF-8173-CE3E-3687-5EE9FDB09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Oswald" panose="00000500000000000000" pitchFamily="2" charset="0"/>
              </a:rPr>
              <a:t>Interior Slides</a:t>
            </a:r>
          </a:p>
        </p:txBody>
      </p:sp>
    </p:spTree>
    <p:extLst>
      <p:ext uri="{BB962C8B-B14F-4D97-AF65-F5344CB8AC3E}">
        <p14:creationId xmlns:p14="http://schemas.microsoft.com/office/powerpoint/2010/main" val="3633454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ack and blue background&#10;&#10;Description automatically generated">
            <a:extLst>
              <a:ext uri="{FF2B5EF4-FFF2-40B4-BE49-F238E27FC236}">
                <a16:creationId xmlns:a16="http://schemas.microsoft.com/office/drawing/2014/main" id="{8FD153DA-47F6-61FF-C57E-F81A6291118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F46AFFF-8173-CE3E-3687-5EE9FDB09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Oswald" panose="00000500000000000000" pitchFamily="2" charset="0"/>
              </a:rPr>
              <a:t>Interior Slides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AA6819F-4ED2-0E17-1BD7-0B2E65B9F0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2201879"/>
              </p:ext>
            </p:extLst>
          </p:nvPr>
        </p:nvGraphicFramePr>
        <p:xfrm>
          <a:off x="974381" y="1690688"/>
          <a:ext cx="6605224" cy="4243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1812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60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Open Sans</vt:lpstr>
      <vt:lpstr>Oswald</vt:lpstr>
      <vt:lpstr>Office Theme</vt:lpstr>
      <vt:lpstr>PowerPoint Presentation</vt:lpstr>
      <vt:lpstr>Slide Title</vt:lpstr>
      <vt:lpstr>Slide Title</vt:lpstr>
      <vt:lpstr>Interior Slides</vt:lpstr>
      <vt:lpstr>Interior Slides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Clayton, Kristen L</dc:creator>
  <cp:lastModifiedBy>Clayton, Kristen L</cp:lastModifiedBy>
  <cp:revision>3</cp:revision>
  <dcterms:created xsi:type="dcterms:W3CDTF">2024-12-17T19:27:09Z</dcterms:created>
  <dcterms:modified xsi:type="dcterms:W3CDTF">2025-03-24T13:12:09Z</dcterms:modified>
</cp:coreProperties>
</file>