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71921"/>
    <a:srgbClr val="160C49"/>
    <a:srgbClr val="28389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52" d="100"/>
          <a:sy n="52" d="100"/>
        </p:scale>
        <p:origin x="1204" y="2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rgbClr val="D71921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3C6-47D3-9D46-D2EDCF6ACE51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solidFill>
              <a:srgbClr val="002060"/>
            </a:solidFill>
            <a:ln>
              <a:noFill/>
            </a:ln>
            <a:effectLst/>
          </c:spPr>
          <c:invertIfNegative val="0"/>
          <c:dPt>
            <c:idx val="3"/>
            <c:invertIfNegative val="0"/>
            <c:bubble3D val="0"/>
            <c:spPr>
              <a:solidFill>
                <a:srgbClr val="160C49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23C6-47D3-9D46-D2EDCF6ACE51}"/>
              </c:ext>
            </c:extLst>
          </c:dPt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3C6-47D3-9D46-D2EDCF6ACE51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spPr>
            <a:solidFill>
              <a:srgbClr val="283891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23C6-47D3-9D46-D2EDCF6ACE5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765812960"/>
        <c:axId val="766100560"/>
      </c:barChart>
      <c:catAx>
        <c:axId val="76581296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66100560"/>
        <c:crosses val="autoZero"/>
        <c:auto val="1"/>
        <c:lblAlgn val="ctr"/>
        <c:lblOffset val="100"/>
        <c:noMultiLvlLbl val="0"/>
      </c:catAx>
      <c:valAx>
        <c:axId val="76610056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6581296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A6902B-4B76-0F12-E7C5-260A403919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1281A9-5D97-4699-9D22-D311A52ECE43}" type="datetimeFigureOut">
              <a:rPr lang="en-US" smtClean="0"/>
              <a:t>8/14/2025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E5D7E12-CF62-43F1-A016-162A5B1E37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B19A6D-2770-D65D-C4D4-ED1F93CEE4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97C836-028E-4457-B110-69C2E10482DE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 descr="A blue and white logo&#10;&#10;Description automatically generated">
            <a:extLst>
              <a:ext uri="{FF2B5EF4-FFF2-40B4-BE49-F238E27FC236}">
                <a16:creationId xmlns:a16="http://schemas.microsoft.com/office/drawing/2014/main" id="{9FE6E061-B343-5B1B-4F5D-8B517840BD3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1999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75353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9A8F76-DBA9-7ACD-C739-AD02A26B02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179851F-8305-9010-5723-D460739229A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E00F1F9-D54C-B843-E9A0-6C5910A3ED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1281A9-5D97-4699-9D22-D311A52ECE43}" type="datetimeFigureOut">
              <a:rPr lang="en-US" smtClean="0"/>
              <a:t>8/14/2025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89BB61-8D42-7FA2-05AA-BEDA51A521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BD796B-3449-0F6A-EA0D-EB6EF5A9A8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97C836-028E-4457-B110-69C2E10482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9539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E4B5D99-CB15-C217-049F-DB331CE68B9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6D19F7C-8F1F-29B3-6F2D-1291E229182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148EA42-0691-142C-B277-0EF7D2C209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1281A9-5D97-4699-9D22-D311A52ECE43}" type="datetimeFigureOut">
              <a:rPr lang="en-US" smtClean="0"/>
              <a:t>8/14/2025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D34DAA-86F9-03F0-FC0B-7536808C08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998F120-24FB-DDA1-022F-6B34071FAB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97C836-028E-4457-B110-69C2E10482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56468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077AFD-FEC7-7317-47F9-9102A6199E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591379-17A6-06A6-9C11-B2BDF81661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8A31C5D-4E64-3305-B47D-363D5AD324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1281A9-5D97-4699-9D22-D311A52ECE43}" type="datetimeFigureOut">
              <a:rPr lang="en-US" smtClean="0"/>
              <a:t>8/14/2025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897074-E451-D9AB-A3D4-0A822A9F23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650BA3B-09C6-A71B-C22E-48E9B465A0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97C836-028E-4457-B110-69C2E10482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00892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CD15B6-166D-5E9D-D6B2-D227E2F213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937F268-14B9-E48E-B15F-E09593CE62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AF7B9FB-56A4-6773-D20E-24EFEAF077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1281A9-5D97-4699-9D22-D311A52ECE43}" type="datetimeFigureOut">
              <a:rPr lang="en-US" smtClean="0"/>
              <a:t>8/14/2025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77F6E60-0DAF-3D35-53D0-AF0ABCB409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005943F-D604-99AB-2FC5-DB06F64C67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97C836-028E-4457-B110-69C2E10482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81133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16D6BC-D175-4EA8-57FF-C08BA4A1ED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2E3B22-C2A4-0A56-E3CD-D0DAB6F72DE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0DB1283-DDA0-3764-37B0-59B5874AB36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0D4A04A-EA71-E944-E49A-7F19409BA0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1281A9-5D97-4699-9D22-D311A52ECE43}" type="datetimeFigureOut">
              <a:rPr lang="en-US" smtClean="0"/>
              <a:t>8/14/2025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3C6A0F0-AA0F-D2FA-19EC-852CFB03FD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3B1E966-7B62-0508-E83F-8F703048E4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97C836-028E-4457-B110-69C2E10482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15311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772B6D-E50C-12D6-9EF3-0607E393CA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AD5C1E4-B71F-81EA-0C20-6C012857B1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8FDEFAC-BC55-F32B-4923-02847581888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A30B0AB-B263-F9F9-847A-D36B2DDC259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8D3C5EE-964A-9345-3CCA-36F92493527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98DA04D-24DD-21AC-7191-A79110382B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1281A9-5D97-4699-9D22-D311A52ECE43}" type="datetimeFigureOut">
              <a:rPr lang="en-US" smtClean="0"/>
              <a:t>8/14/2025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3C4A9A6-101F-47C7-14BA-8203066144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53472E7-3731-1B24-B208-C422DA82AC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97C836-028E-4457-B110-69C2E10482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91079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08CD1D-BABE-9C9B-4135-0BAE1E0651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0B39DAA-83A8-6C0A-F49E-EBED395249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1281A9-5D97-4699-9D22-D311A52ECE43}" type="datetimeFigureOut">
              <a:rPr lang="en-US" smtClean="0"/>
              <a:t>8/14/2025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7A55244-8C84-B218-E925-49C05511BB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9658DE1-4FA8-4D64-F82C-B81CBAD285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97C836-028E-4457-B110-69C2E10482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34352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056753B-E7B0-FACC-1B1A-20DBCA1680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1281A9-5D97-4699-9D22-D311A52ECE43}" type="datetimeFigureOut">
              <a:rPr lang="en-US" smtClean="0"/>
              <a:t>8/14/2025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EB1377E-8CD4-3399-9C50-CEB4C790BA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03E99DD-DF25-993C-8083-84E46125AF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97C836-028E-4457-B110-69C2E10482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17216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EB3C60-40D4-7EA5-D0BF-EB8EA04F67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7E50A7-119B-85A5-005C-F35436ACEB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511944B-D904-7DCE-2B5E-A2D5EFFE8F7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BACF142-2A46-68A6-549D-933E4D33DA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1281A9-5D97-4699-9D22-D311A52ECE43}" type="datetimeFigureOut">
              <a:rPr lang="en-US" smtClean="0"/>
              <a:t>8/14/2025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BA230C2-B5B8-6E03-C628-CDAE19DA42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BCD1460-A334-1186-14F8-06BB402408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97C836-028E-4457-B110-69C2E10482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68574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E1AEBC-84CF-D1B4-F1A9-B90D81F68F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5CEA061-0854-A3D7-572F-A4E2084BA77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5A00633-85B8-AB31-D1FB-BD2D0138382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3CCA86E-7015-D4D8-7729-157C51C9A9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1281A9-5D97-4699-9D22-D311A52ECE43}" type="datetimeFigureOut">
              <a:rPr lang="en-US" smtClean="0"/>
              <a:t>8/14/2025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71BB75A-8452-D4A7-923C-53CB0DC506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9FC4EFB-166A-07B5-9702-40DB90D9D7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97C836-028E-4457-B110-69C2E10482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64566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A0396F3-5AA1-CB99-A49F-760F15B205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975C12B-71B7-3F06-F54E-10AC56DB6C7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96BC20-D47C-6B09-BBCF-3B1D3734B6B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81281A9-5D97-4699-9D22-D311A52ECE43}" type="datetimeFigureOut">
              <a:rPr lang="en-US" smtClean="0"/>
              <a:t>8/14/2025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A70839F-1493-E19D-B5E4-367C00DE564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D271832-CB82-9317-0D58-08FB21D1FA1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897C836-028E-4457-B110-69C2E10482DE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 descr="A black and blue background&#10;&#10;Description automatically generated">
            <a:extLst>
              <a:ext uri="{FF2B5EF4-FFF2-40B4-BE49-F238E27FC236}">
                <a16:creationId xmlns:a16="http://schemas.microsoft.com/office/drawing/2014/main" id="{64E018CD-C9EB-F188-590D-F1C4B6389689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1999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8872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778794B7-45F5-97B6-AB9D-DA3758309135}"/>
              </a:ext>
            </a:extLst>
          </p:cNvPr>
          <p:cNvSpPr txBox="1"/>
          <p:nvPr/>
        </p:nvSpPr>
        <p:spPr>
          <a:xfrm>
            <a:off x="2826327" y="4874163"/>
            <a:ext cx="653934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rgbClr val="160C49"/>
                </a:solidFill>
                <a:latin typeface="Oswald" panose="00000500000000000000" pitchFamily="2" charset="0"/>
              </a:rPr>
              <a:t>PLACE FOR TITLE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831CE8E-32FA-B087-3BE3-184ECA6BA8A4}"/>
              </a:ext>
            </a:extLst>
          </p:cNvPr>
          <p:cNvSpPr txBox="1"/>
          <p:nvPr/>
        </p:nvSpPr>
        <p:spPr>
          <a:xfrm>
            <a:off x="2826327" y="5379808"/>
            <a:ext cx="65393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160C49"/>
                </a:solidFill>
                <a:latin typeface="Oswald" panose="00000500000000000000" pitchFamily="2" charset="0"/>
              </a:rPr>
              <a:t>AUTHORS</a:t>
            </a:r>
            <a:endParaRPr lang="en-US" sz="1900" dirty="0">
              <a:solidFill>
                <a:srgbClr val="160C49"/>
              </a:solidFill>
              <a:latin typeface="Oswald" panose="00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07639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A black and blue background&#10;&#10;Description automatically generated">
            <a:extLst>
              <a:ext uri="{FF2B5EF4-FFF2-40B4-BE49-F238E27FC236}">
                <a16:creationId xmlns:a16="http://schemas.microsoft.com/office/drawing/2014/main" id="{82A21EFC-8F8C-1563-6A3A-2A131DB95E0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1999" cy="6858000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7CC5DD8C-A584-6F53-1614-D15C64ED6439}"/>
              </a:ext>
            </a:extLst>
          </p:cNvPr>
          <p:cNvSpPr/>
          <p:nvPr/>
        </p:nvSpPr>
        <p:spPr>
          <a:xfrm>
            <a:off x="838200" y="2059560"/>
            <a:ext cx="337810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Presenter/Author Bios</a:t>
            </a: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0F46AFFF-8173-CE3E-3687-5EE9FDB09F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dirty="0">
                <a:latin typeface="Oswald" panose="00000500000000000000" pitchFamily="2" charset="0"/>
              </a:rPr>
              <a:t>Slide Title</a:t>
            </a:r>
          </a:p>
        </p:txBody>
      </p:sp>
    </p:spTree>
    <p:extLst>
      <p:ext uri="{BB962C8B-B14F-4D97-AF65-F5344CB8AC3E}">
        <p14:creationId xmlns:p14="http://schemas.microsoft.com/office/powerpoint/2010/main" val="3905533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A black and blue background&#10;&#10;Description automatically generated">
            <a:extLst>
              <a:ext uri="{FF2B5EF4-FFF2-40B4-BE49-F238E27FC236}">
                <a16:creationId xmlns:a16="http://schemas.microsoft.com/office/drawing/2014/main" id="{5004B128-102F-8155-2B11-6BEC056B5F1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1999" cy="6858000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7CC5DD8C-A584-6F53-1614-D15C64ED6439}"/>
              </a:ext>
            </a:extLst>
          </p:cNvPr>
          <p:cNvSpPr/>
          <p:nvPr/>
        </p:nvSpPr>
        <p:spPr>
          <a:xfrm>
            <a:off x="838200" y="2059560"/>
            <a:ext cx="952850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Short text of Abstract (approx. 80 words) to print in show guide</a:t>
            </a: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0F46AFFF-8173-CE3E-3687-5EE9FDB09F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dirty="0">
                <a:latin typeface="Oswald" panose="00000500000000000000" pitchFamily="2" charset="0"/>
              </a:rPr>
              <a:t>Slide Title</a:t>
            </a:r>
          </a:p>
        </p:txBody>
      </p:sp>
    </p:spTree>
    <p:extLst>
      <p:ext uri="{BB962C8B-B14F-4D97-AF65-F5344CB8AC3E}">
        <p14:creationId xmlns:p14="http://schemas.microsoft.com/office/powerpoint/2010/main" val="24463939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black and blue background&#10;&#10;Description automatically generated">
            <a:extLst>
              <a:ext uri="{FF2B5EF4-FFF2-40B4-BE49-F238E27FC236}">
                <a16:creationId xmlns:a16="http://schemas.microsoft.com/office/drawing/2014/main" id="{2B6B6463-5827-F1E9-0351-689AA6124B4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1999" cy="6858000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7CC5DD8C-A584-6F53-1614-D15C64ED6439}"/>
              </a:ext>
            </a:extLst>
          </p:cNvPr>
          <p:cNvSpPr/>
          <p:nvPr/>
        </p:nvSpPr>
        <p:spPr>
          <a:xfrm>
            <a:off x="838200" y="2059560"/>
            <a:ext cx="10370660" cy="169527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Please note that this presentation is set up with the ratio of 16w x 9h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Company logos on title slide ONLY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Font minimum size throughout: 24</a:t>
            </a: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0F46AFFF-8173-CE3E-3687-5EE9FDB09F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dirty="0">
                <a:latin typeface="Oswald" panose="00000500000000000000" pitchFamily="2" charset="0"/>
              </a:rPr>
              <a:t>Interior Slides</a:t>
            </a:r>
          </a:p>
        </p:txBody>
      </p:sp>
    </p:spTree>
    <p:extLst>
      <p:ext uri="{BB962C8B-B14F-4D97-AF65-F5344CB8AC3E}">
        <p14:creationId xmlns:p14="http://schemas.microsoft.com/office/powerpoint/2010/main" val="36334545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black and blue background&#10;&#10;Description automatically generated">
            <a:extLst>
              <a:ext uri="{FF2B5EF4-FFF2-40B4-BE49-F238E27FC236}">
                <a16:creationId xmlns:a16="http://schemas.microsoft.com/office/drawing/2014/main" id="{8FD153DA-47F6-61FF-C57E-F81A6291118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1999" cy="6858000"/>
          </a:xfrm>
          <a:prstGeom prst="rect">
            <a:avLst/>
          </a:prstGeom>
        </p:spPr>
      </p:pic>
      <p:sp>
        <p:nvSpPr>
          <p:cNvPr id="7" name="Title 1">
            <a:extLst>
              <a:ext uri="{FF2B5EF4-FFF2-40B4-BE49-F238E27FC236}">
                <a16:creationId xmlns:a16="http://schemas.microsoft.com/office/drawing/2014/main" id="{0F46AFFF-8173-CE3E-3687-5EE9FDB09F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dirty="0">
                <a:latin typeface="Oswald" panose="00000500000000000000" pitchFamily="2" charset="0"/>
              </a:rPr>
              <a:t>Interior Slides</a:t>
            </a:r>
          </a:p>
        </p:txBody>
      </p:sp>
      <p:graphicFrame>
        <p:nvGraphicFramePr>
          <p:cNvPr id="2" name="Chart 1">
            <a:extLst>
              <a:ext uri="{FF2B5EF4-FFF2-40B4-BE49-F238E27FC236}">
                <a16:creationId xmlns:a16="http://schemas.microsoft.com/office/drawing/2014/main" id="{BAA6819F-4ED2-0E17-1BD7-0B2E65B9F06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332201879"/>
              </p:ext>
            </p:extLst>
          </p:nvPr>
        </p:nvGraphicFramePr>
        <p:xfrm>
          <a:off x="974381" y="1690688"/>
          <a:ext cx="6605224" cy="42434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1118126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50</TotalTime>
  <Words>60</Words>
  <Application>Microsoft Office PowerPoint</Application>
  <PresentationFormat>Widescreen</PresentationFormat>
  <Paragraphs>12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Aptos</vt:lpstr>
      <vt:lpstr>Aptos Display</vt:lpstr>
      <vt:lpstr>Arial</vt:lpstr>
      <vt:lpstr>Open Sans</vt:lpstr>
      <vt:lpstr>Oswald</vt:lpstr>
      <vt:lpstr>Office Theme</vt:lpstr>
      <vt:lpstr>PowerPoint Presentation</vt:lpstr>
      <vt:lpstr>Slide Title</vt:lpstr>
      <vt:lpstr>Slide Title</vt:lpstr>
      <vt:lpstr>Interior Slides</vt:lpstr>
      <vt:lpstr>Interior Slides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Clayton, Kristen L</dc:creator>
  <cp:lastModifiedBy>Drollinger, Ashton M</cp:lastModifiedBy>
  <cp:revision>5</cp:revision>
  <dcterms:created xsi:type="dcterms:W3CDTF">2024-12-17T19:27:09Z</dcterms:created>
  <dcterms:modified xsi:type="dcterms:W3CDTF">2025-08-15T04:29:00Z</dcterms:modified>
</cp:coreProperties>
</file>