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C49"/>
    <a:srgbClr val="939598"/>
    <a:srgbClr val="283891"/>
    <a:srgbClr val="D71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7192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5-4913-8C45-85CCF53825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93959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C5-4913-8C45-85CCF53825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28389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C5-4913-8C45-85CCF5382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6940735"/>
        <c:axId val="1626941215"/>
      </c:barChart>
      <c:catAx>
        <c:axId val="162694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pPr>
            <a:endParaRPr lang="en-US"/>
          </a:p>
        </c:txPr>
        <c:crossAx val="1626941215"/>
        <c:crosses val="autoZero"/>
        <c:auto val="1"/>
        <c:lblAlgn val="ctr"/>
        <c:lblOffset val="100"/>
        <c:noMultiLvlLbl val="0"/>
      </c:catAx>
      <c:valAx>
        <c:axId val="1626941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6940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48995998926892"/>
          <c:y val="0.93991787136600025"/>
          <c:w val="0.37940111986735181"/>
          <c:h val="6.0082128633999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4811E-47F1-54C6-C105-9FA46C65C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D80F6-8E27-39F1-BF85-83F219888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91788-E69A-E173-1BC1-B05CE80C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1B91-7910-4CF3-BFCC-C7D6DAA5B3F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3C7DE-133E-58EA-3AF1-DC622EAD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1AE67-9F56-E721-F3D3-68F639A0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A620-1D23-454B-8FD0-24DF4BCAB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2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4D610-C4A1-5A89-987C-8CEA0391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9BD5D-D6D5-B9D9-8678-58A9D750B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A4A05-F8F4-D354-7E08-083EBF492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1B91-7910-4CF3-BFCC-C7D6DAA5B3F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5F292-A24B-B42E-54D9-F2A8E88D2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028D2-6DF9-C5BC-0142-27186CF4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A620-1D23-454B-8FD0-24DF4BCAB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0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90C59E-F626-83DC-8273-89A552ECB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0A3771-25CE-49DB-9180-8BEF60610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7AA6F-5EA8-DE8D-D657-BC8E2596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1B91-7910-4CF3-BFCC-C7D6DAA5B3F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49ED3-9C06-FD54-8857-991368C57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3AE3D-BF65-3888-23CD-8287B293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A620-1D23-454B-8FD0-24DF4BCAB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681CF-4D8D-4FD9-53E1-D533BC534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C6EC7-EE8F-507F-3BA8-8B464DC07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3E839-1EAA-8475-5BEC-C863636BD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1B91-7910-4CF3-BFCC-C7D6DAA5B3F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33166-B004-1A12-FA46-4DC0CFD7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85FAB-F67B-0190-AFE1-BFB8CD74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A620-1D23-454B-8FD0-24DF4BCAB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1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1D495-5FA7-5F09-0EC2-CB62F8940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DBE6A-B5BC-EE55-3991-C2DC7A10E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66B6-BBE2-9A7C-210A-B98D5D11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1B91-7910-4CF3-BFCC-C7D6DAA5B3F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5BC1C-C4BA-463E-553E-299FBBD0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820E-A840-2177-5D24-8126ED94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A620-1D23-454B-8FD0-24DF4BCAB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5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3784-9DEC-40DB-804E-E5206B55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810CA-4DCB-BF3E-45D9-2FB193A8C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CFC37-53FA-445E-F9C5-AFE6FA375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67EE2-6F92-37CE-FC68-C64808352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1B91-7910-4CF3-BFCC-C7D6DAA5B3F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DE4A0-029D-1E0E-F5E6-B46B4312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68A9D-9E6F-A074-511F-6F370D57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A620-1D23-454B-8FD0-24DF4BCAB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8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E901-F750-81F7-9926-119D1816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3683E-5B04-712E-4EFD-14DF8453F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33013-9581-7DEE-ED83-822F482AF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D36F2-1837-8B9B-ECB8-E131E6ED8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8B0CCA-7F34-7E16-96E2-BA825D005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27DE4D-E4EA-A08F-28FB-F2D3CC66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1B91-7910-4CF3-BFCC-C7D6DAA5B3F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850AFF-2FC1-1D8B-5F63-1418ED04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6AED7B-E6C5-06E3-2CA7-771C477F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A620-1D23-454B-8FD0-24DF4BCAB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9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45453-24B5-FC1C-607E-931D5E7B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96B3F6-DB26-985E-9699-A2C50545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1B91-7910-4CF3-BFCC-C7D6DAA5B3F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C4401-DCE6-9ED0-6C21-F4729C2F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3B9A7-A84C-AC15-6C96-0796B2D1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A620-1D23-454B-8FD0-24DF4BCAB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4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AA765B-63DD-289A-0320-16064893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1B91-7910-4CF3-BFCC-C7D6DAA5B3F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2E87D-FA52-F804-F9AB-3F7417C8D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7C9CE-8852-C372-420A-034A5577C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A620-1D23-454B-8FD0-24DF4BCAB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3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48FB-2F0F-8E22-F68A-FF6021C81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8F129-EF1C-F03C-C387-5DDA2E67A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7A9A1-CDBE-23EE-8E38-D5627B00B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37CDC-73C9-C66F-18DB-75834C05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1B91-7910-4CF3-BFCC-C7D6DAA5B3F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C419E-2724-DC70-9233-2A8EB051D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AD274-1FE6-173A-5D96-CA5C291C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A620-1D23-454B-8FD0-24DF4BCAB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5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F9F1E-A256-0BE6-B117-65E63993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AF73C3-37B0-2A53-7873-18BAD4BC4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ADBBF-7146-3FFD-7ECC-3DFBE18F6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3852F-B5E9-2C7D-7E66-9975A84D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1B91-7910-4CF3-BFCC-C7D6DAA5B3F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0BBE4-80DD-159B-4753-EDD92A76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C8D98-3DB1-4CF0-FB36-4C48C6DF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A620-1D23-454B-8FD0-24DF4BCAB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C8824-E8BE-77A5-1759-6A6198AA5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D67E-90A9-2943-6FDE-35E4E4623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7726F-B8B2-B032-43D6-CD947295A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D01B91-7910-4CF3-BFCC-C7D6DAA5B3F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37C79-21D1-C265-4EC3-12EF15FA7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6DA26-8817-C8F2-ACB1-1CA65B85C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E7A620-1D23-454B-8FD0-24DF4BCAB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2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6ACCF7CF-FD29-BC96-BFB2-5D70A0533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A279EB-8130-056C-8A02-5D7F21C3134A}"/>
              </a:ext>
            </a:extLst>
          </p:cNvPr>
          <p:cNvSpPr txBox="1"/>
          <p:nvPr/>
        </p:nvSpPr>
        <p:spPr>
          <a:xfrm>
            <a:off x="3607060" y="3282146"/>
            <a:ext cx="4977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2000" spc="160" dirty="0">
                <a:latin typeface="Tungsten Bold" pitchFamily="50" charset="0"/>
              </a:rPr>
              <a:t>PLACE FOR TITLE</a:t>
            </a:r>
          </a:p>
          <a:p>
            <a:pPr algn="ctr"/>
            <a:r>
              <a:rPr lang="en-US" sz="2800" spc="100" dirty="0">
                <a:latin typeface="Tungsten Medium" pitchFamily="50" charset="0"/>
              </a:rPr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241015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table&#10;&#10;AI-generated content may be incorrect.">
            <a:extLst>
              <a:ext uri="{FF2B5EF4-FFF2-40B4-BE49-F238E27FC236}">
                <a16:creationId xmlns:a16="http://schemas.microsoft.com/office/drawing/2014/main" id="{981A2FA4-FCC8-0942-A202-0329B6DD0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008387-7D2B-A00D-B74B-AA180DC0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spc="150" dirty="0">
                <a:latin typeface="Tungsten Bold" pitchFamily="50" charset="0"/>
              </a:rPr>
              <a:t>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E0552F-9888-98D0-DCDD-90CB993C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Presenter / Author Bios </a:t>
            </a:r>
          </a:p>
        </p:txBody>
      </p:sp>
    </p:spTree>
    <p:extLst>
      <p:ext uri="{BB962C8B-B14F-4D97-AF65-F5344CB8AC3E}">
        <p14:creationId xmlns:p14="http://schemas.microsoft.com/office/powerpoint/2010/main" val="120784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85A6C-2FA5-D51C-9744-C284FCC8C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table&#10;&#10;AI-generated content may be incorrect.">
            <a:extLst>
              <a:ext uri="{FF2B5EF4-FFF2-40B4-BE49-F238E27FC236}">
                <a16:creationId xmlns:a16="http://schemas.microsoft.com/office/drawing/2014/main" id="{5E4D8A8D-BA14-1133-A14C-FCDF70257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8944EF-97E0-04EC-50F4-3D92D35AA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spc="150" dirty="0">
                <a:latin typeface="Tungsten Bold" pitchFamily="50" charset="0"/>
              </a:rPr>
              <a:t>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B8696E-1C5C-01A4-FFB9-AD99A5C9C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Short text of abstract (approx. 80 words)</a:t>
            </a:r>
          </a:p>
        </p:txBody>
      </p:sp>
    </p:spTree>
    <p:extLst>
      <p:ext uri="{BB962C8B-B14F-4D97-AF65-F5344CB8AC3E}">
        <p14:creationId xmlns:p14="http://schemas.microsoft.com/office/powerpoint/2010/main" val="371563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B1279-BEFB-B4EF-2EA7-3B38A198B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table&#10;&#10;AI-generated content may be incorrect.">
            <a:extLst>
              <a:ext uri="{FF2B5EF4-FFF2-40B4-BE49-F238E27FC236}">
                <a16:creationId xmlns:a16="http://schemas.microsoft.com/office/drawing/2014/main" id="{AE54C2DB-849A-A5CC-05CB-0337D2ED7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92A0D76-09EB-C9A1-EE68-D027478AE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spc="150" dirty="0">
                <a:latin typeface="Tungsten Bold" pitchFamily="50" charset="0"/>
              </a:rPr>
              <a:t>INTERIOR SLIDES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FF2270-E4C8-C255-C0DC-67D12539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Please note that this presentation is set up with a ratio of 16w x 9h</a:t>
            </a:r>
          </a:p>
          <a:p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Company logos can be included ON TITLE SLIDE ONLY</a:t>
            </a:r>
          </a:p>
          <a:p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Minimum font size throughout: 24pts </a:t>
            </a:r>
          </a:p>
        </p:txBody>
      </p:sp>
    </p:spTree>
    <p:extLst>
      <p:ext uri="{BB962C8B-B14F-4D97-AF65-F5344CB8AC3E}">
        <p14:creationId xmlns:p14="http://schemas.microsoft.com/office/powerpoint/2010/main" val="123540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D6EC9-A862-A248-03DA-691E8EF5B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table&#10;&#10;AI-generated content may be incorrect.">
            <a:extLst>
              <a:ext uri="{FF2B5EF4-FFF2-40B4-BE49-F238E27FC236}">
                <a16:creationId xmlns:a16="http://schemas.microsoft.com/office/drawing/2014/main" id="{3B9F4E77-08DD-BD18-1BD7-72130DD43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87B2B2-1D9F-C00E-430E-B36D99224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spc="150" dirty="0">
                <a:latin typeface="Tungsten Bold" pitchFamily="50" charset="0"/>
              </a:rPr>
              <a:t>INTERIOR SLIDES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C3AF334-9E12-4472-34DC-E47746B3F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657783"/>
              </p:ext>
            </p:extLst>
          </p:nvPr>
        </p:nvGraphicFramePr>
        <p:xfrm>
          <a:off x="838200" y="1526820"/>
          <a:ext cx="7018867" cy="4679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1537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58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Open Sans</vt:lpstr>
      <vt:lpstr>Tungsten Bold</vt:lpstr>
      <vt:lpstr>Tungsten Medium</vt:lpstr>
      <vt:lpstr>Office Theme</vt:lpstr>
      <vt:lpstr>PowerPoint Presentation</vt:lpstr>
      <vt:lpstr>SLIDE TITLE</vt:lpstr>
      <vt:lpstr>SLIDE TITLE</vt:lpstr>
      <vt:lpstr>INTERIOR SLIDES</vt:lpstr>
      <vt:lpstr>INTERIOR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Clayton, Kristen L</dc:creator>
  <cp:lastModifiedBy>Clayton, Kristen L</cp:lastModifiedBy>
  <cp:revision>1</cp:revision>
  <dcterms:created xsi:type="dcterms:W3CDTF">2025-12-22T13:58:14Z</dcterms:created>
  <dcterms:modified xsi:type="dcterms:W3CDTF">2025-12-22T14:59:08Z</dcterms:modified>
</cp:coreProperties>
</file>